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600201"/>
            <a:ext cx="10947042" cy="1909762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81. Bethlehem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Neu Mite Aw 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87132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O Little Town of Bethlehem</a:t>
            </a:r>
          </a:p>
          <a:p>
            <a:r>
              <a:rPr lang="en-US" sz="3200" dirty="0"/>
              <a:t>Matt. 2:6</a:t>
            </a:r>
          </a:p>
          <a:p>
            <a:r>
              <a:rPr lang="en-US" sz="3200" dirty="0"/>
              <a:t>Philip Brooks, 1835-1893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G 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4"/>
            <a:ext cx="10515600" cy="45840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Bethlehem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neu mi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ihsip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khengkheng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no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Tang hi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Kumkhua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kingak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petmah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45130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Mary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sungpan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ihmut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zingsol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Nausuahna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ko un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Aminthang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hen</a:t>
            </a:r>
          </a:p>
          <a:p>
            <a:pPr marL="0" indent="0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thulian pi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in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hongpiak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ngeingei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zakngei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in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 hang in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Lungneem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ah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lutpah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Bethlehem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naungek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 kiang ah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hawlkhiatsak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tangko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mi ten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Immanuel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216</Words>
  <Application>Microsoft Office PowerPoint</Application>
  <PresentationFormat>Widescreen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81. Bethlehem Khua Neu Mite Aw 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2018-10-11T06:42:50Z</dcterms:modified>
</cp:coreProperties>
</file>